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Lst>
  <p:sldSz cx="8459788"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FB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308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34484" y="1995312"/>
            <a:ext cx="7190820" cy="4244622"/>
          </a:xfrm>
        </p:spPr>
        <p:txBody>
          <a:bodyPr anchor="b"/>
          <a:lstStyle>
            <a:lvl1pPr algn="ctr">
              <a:defRPr sz="5551"/>
            </a:lvl1pPr>
          </a:lstStyle>
          <a:p>
            <a:r>
              <a:rPr lang="de-DE" smtClean="0"/>
              <a:t>Titelmasterformat durch Klicken bearbeiten</a:t>
            </a:r>
            <a:endParaRPr lang="en-US" dirty="0"/>
          </a:p>
        </p:txBody>
      </p:sp>
      <p:sp>
        <p:nvSpPr>
          <p:cNvPr id="3" name="Subtitle 2"/>
          <p:cNvSpPr>
            <a:spLocks noGrp="1"/>
          </p:cNvSpPr>
          <p:nvPr>
            <p:ph type="subTitle" idx="1"/>
          </p:nvPr>
        </p:nvSpPr>
        <p:spPr>
          <a:xfrm>
            <a:off x="1057474" y="6403623"/>
            <a:ext cx="6344841" cy="2943577"/>
          </a:xfrm>
        </p:spPr>
        <p:txBody>
          <a:bodyPr/>
          <a:lstStyle>
            <a:lvl1pPr marL="0" indent="0" algn="ctr">
              <a:buNone/>
              <a:defRPr sz="2220"/>
            </a:lvl1pPr>
            <a:lvl2pPr marL="423001" indent="0" algn="ctr">
              <a:buNone/>
              <a:defRPr sz="1850"/>
            </a:lvl2pPr>
            <a:lvl3pPr marL="846003" indent="0" algn="ctr">
              <a:buNone/>
              <a:defRPr sz="1665"/>
            </a:lvl3pPr>
            <a:lvl4pPr marL="1269004" indent="0" algn="ctr">
              <a:buNone/>
              <a:defRPr sz="1480"/>
            </a:lvl4pPr>
            <a:lvl5pPr marL="1692006" indent="0" algn="ctr">
              <a:buNone/>
              <a:defRPr sz="1480"/>
            </a:lvl5pPr>
            <a:lvl6pPr marL="2115007" indent="0" algn="ctr">
              <a:buNone/>
              <a:defRPr sz="1480"/>
            </a:lvl6pPr>
            <a:lvl7pPr marL="2538009" indent="0" algn="ctr">
              <a:buNone/>
              <a:defRPr sz="1480"/>
            </a:lvl7pPr>
            <a:lvl8pPr marL="2961010" indent="0" algn="ctr">
              <a:buNone/>
              <a:defRPr sz="1480"/>
            </a:lvl8pPr>
            <a:lvl9pPr marL="3384012" indent="0" algn="ctr">
              <a:buNone/>
              <a:defRPr sz="1480"/>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EF00001F-24BB-4CC7-A2E9-0AA1BEA1DDA9}" type="datetimeFigureOut">
              <a:rPr lang="de-DE" smtClean="0"/>
              <a:t>20.04.2022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0B08BFE-8572-4702-9D57-49C950FD6372}" type="slidenum">
              <a:rPr lang="de-DE" smtClean="0"/>
              <a:t>‹Nr.›</a:t>
            </a:fld>
            <a:endParaRPr lang="de-DE"/>
          </a:p>
        </p:txBody>
      </p:sp>
    </p:spTree>
    <p:extLst>
      <p:ext uri="{BB962C8B-B14F-4D97-AF65-F5344CB8AC3E}">
        <p14:creationId xmlns:p14="http://schemas.microsoft.com/office/powerpoint/2010/main" val="3334795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EF00001F-24BB-4CC7-A2E9-0AA1BEA1DDA9}" type="datetimeFigureOut">
              <a:rPr lang="de-DE" smtClean="0"/>
              <a:t>20.04.2022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0B08BFE-8572-4702-9D57-49C950FD6372}" type="slidenum">
              <a:rPr lang="de-DE" smtClean="0"/>
              <a:t>‹Nr.›</a:t>
            </a:fld>
            <a:endParaRPr lang="de-DE"/>
          </a:p>
        </p:txBody>
      </p:sp>
    </p:spTree>
    <p:extLst>
      <p:ext uri="{BB962C8B-B14F-4D97-AF65-F5344CB8AC3E}">
        <p14:creationId xmlns:p14="http://schemas.microsoft.com/office/powerpoint/2010/main" val="2453230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4036" y="649111"/>
            <a:ext cx="1824142" cy="10332156"/>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581611" y="649111"/>
            <a:ext cx="5366678" cy="10332156"/>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EF00001F-24BB-4CC7-A2E9-0AA1BEA1DDA9}" type="datetimeFigureOut">
              <a:rPr lang="de-DE" smtClean="0"/>
              <a:t>20.04.2022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0B08BFE-8572-4702-9D57-49C950FD6372}" type="slidenum">
              <a:rPr lang="de-DE" smtClean="0"/>
              <a:t>‹Nr.›</a:t>
            </a:fld>
            <a:endParaRPr lang="de-DE"/>
          </a:p>
        </p:txBody>
      </p:sp>
    </p:spTree>
    <p:extLst>
      <p:ext uri="{BB962C8B-B14F-4D97-AF65-F5344CB8AC3E}">
        <p14:creationId xmlns:p14="http://schemas.microsoft.com/office/powerpoint/2010/main" val="3121324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EF00001F-24BB-4CC7-A2E9-0AA1BEA1DDA9}" type="datetimeFigureOut">
              <a:rPr lang="de-DE" smtClean="0"/>
              <a:t>20.04.2022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0B08BFE-8572-4702-9D57-49C950FD6372}" type="slidenum">
              <a:rPr lang="de-DE" smtClean="0"/>
              <a:t>‹Nr.›</a:t>
            </a:fld>
            <a:endParaRPr lang="de-DE"/>
          </a:p>
        </p:txBody>
      </p:sp>
    </p:spTree>
    <p:extLst>
      <p:ext uri="{BB962C8B-B14F-4D97-AF65-F5344CB8AC3E}">
        <p14:creationId xmlns:p14="http://schemas.microsoft.com/office/powerpoint/2010/main" val="3031470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577205" y="3039537"/>
            <a:ext cx="7296567" cy="5071532"/>
          </a:xfrm>
        </p:spPr>
        <p:txBody>
          <a:bodyPr anchor="b"/>
          <a:lstStyle>
            <a:lvl1pPr>
              <a:defRPr sz="5551"/>
            </a:lvl1pPr>
          </a:lstStyle>
          <a:p>
            <a:r>
              <a:rPr lang="de-DE" smtClean="0"/>
              <a:t>Titelmasterformat durch Klicken bearbeiten</a:t>
            </a:r>
            <a:endParaRPr lang="en-US" dirty="0"/>
          </a:p>
        </p:txBody>
      </p:sp>
      <p:sp>
        <p:nvSpPr>
          <p:cNvPr id="3" name="Text Placeholder 2"/>
          <p:cNvSpPr>
            <a:spLocks noGrp="1"/>
          </p:cNvSpPr>
          <p:nvPr>
            <p:ph type="body" idx="1"/>
          </p:nvPr>
        </p:nvSpPr>
        <p:spPr>
          <a:xfrm>
            <a:off x="577205" y="8159048"/>
            <a:ext cx="7296567" cy="2666999"/>
          </a:xfrm>
        </p:spPr>
        <p:txBody>
          <a:bodyPr/>
          <a:lstStyle>
            <a:lvl1pPr marL="0" indent="0">
              <a:buNone/>
              <a:defRPr sz="2220">
                <a:solidFill>
                  <a:schemeClr val="tx1"/>
                </a:solidFill>
              </a:defRPr>
            </a:lvl1pPr>
            <a:lvl2pPr marL="423001" indent="0">
              <a:buNone/>
              <a:defRPr sz="1850">
                <a:solidFill>
                  <a:schemeClr val="tx1">
                    <a:tint val="75000"/>
                  </a:schemeClr>
                </a:solidFill>
              </a:defRPr>
            </a:lvl2pPr>
            <a:lvl3pPr marL="846003" indent="0">
              <a:buNone/>
              <a:defRPr sz="1665">
                <a:solidFill>
                  <a:schemeClr val="tx1">
                    <a:tint val="75000"/>
                  </a:schemeClr>
                </a:solidFill>
              </a:defRPr>
            </a:lvl3pPr>
            <a:lvl4pPr marL="1269004" indent="0">
              <a:buNone/>
              <a:defRPr sz="1480">
                <a:solidFill>
                  <a:schemeClr val="tx1">
                    <a:tint val="75000"/>
                  </a:schemeClr>
                </a:solidFill>
              </a:defRPr>
            </a:lvl4pPr>
            <a:lvl5pPr marL="1692006" indent="0">
              <a:buNone/>
              <a:defRPr sz="1480">
                <a:solidFill>
                  <a:schemeClr val="tx1">
                    <a:tint val="75000"/>
                  </a:schemeClr>
                </a:solidFill>
              </a:defRPr>
            </a:lvl5pPr>
            <a:lvl6pPr marL="2115007" indent="0">
              <a:buNone/>
              <a:defRPr sz="1480">
                <a:solidFill>
                  <a:schemeClr val="tx1">
                    <a:tint val="75000"/>
                  </a:schemeClr>
                </a:solidFill>
              </a:defRPr>
            </a:lvl6pPr>
            <a:lvl7pPr marL="2538009" indent="0">
              <a:buNone/>
              <a:defRPr sz="1480">
                <a:solidFill>
                  <a:schemeClr val="tx1">
                    <a:tint val="75000"/>
                  </a:schemeClr>
                </a:solidFill>
              </a:defRPr>
            </a:lvl7pPr>
            <a:lvl8pPr marL="2961010" indent="0">
              <a:buNone/>
              <a:defRPr sz="1480">
                <a:solidFill>
                  <a:schemeClr val="tx1">
                    <a:tint val="75000"/>
                  </a:schemeClr>
                </a:solidFill>
              </a:defRPr>
            </a:lvl8pPr>
            <a:lvl9pPr marL="3384012" indent="0">
              <a:buNone/>
              <a:defRPr sz="148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EF00001F-24BB-4CC7-A2E9-0AA1BEA1DDA9}" type="datetimeFigureOut">
              <a:rPr lang="de-DE" smtClean="0"/>
              <a:t>20.04.2022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0B08BFE-8572-4702-9D57-49C950FD6372}" type="slidenum">
              <a:rPr lang="de-DE" smtClean="0"/>
              <a:t>‹Nr.›</a:t>
            </a:fld>
            <a:endParaRPr lang="de-DE"/>
          </a:p>
        </p:txBody>
      </p:sp>
    </p:spTree>
    <p:extLst>
      <p:ext uri="{BB962C8B-B14F-4D97-AF65-F5344CB8AC3E}">
        <p14:creationId xmlns:p14="http://schemas.microsoft.com/office/powerpoint/2010/main" val="1082203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581610" y="3245556"/>
            <a:ext cx="3595410" cy="7735712"/>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4282768" y="3245556"/>
            <a:ext cx="3595410" cy="7735712"/>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EF00001F-24BB-4CC7-A2E9-0AA1BEA1DDA9}" type="datetimeFigureOut">
              <a:rPr lang="de-DE" smtClean="0"/>
              <a:t>20.04.2022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0B08BFE-8572-4702-9D57-49C950FD6372}" type="slidenum">
              <a:rPr lang="de-DE" smtClean="0"/>
              <a:t>‹Nr.›</a:t>
            </a:fld>
            <a:endParaRPr lang="de-DE"/>
          </a:p>
        </p:txBody>
      </p:sp>
    </p:spTree>
    <p:extLst>
      <p:ext uri="{BB962C8B-B14F-4D97-AF65-F5344CB8AC3E}">
        <p14:creationId xmlns:p14="http://schemas.microsoft.com/office/powerpoint/2010/main" val="2128090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582712" y="649114"/>
            <a:ext cx="7296567" cy="2356556"/>
          </a:xfrm>
        </p:spPr>
        <p:txBody>
          <a:bodyPr/>
          <a:lstStyle/>
          <a:p>
            <a:r>
              <a:rPr lang="de-DE" smtClean="0"/>
              <a:t>Titelmasterformat durch Klicken bearbeiten</a:t>
            </a:r>
            <a:endParaRPr lang="en-US" dirty="0"/>
          </a:p>
        </p:txBody>
      </p:sp>
      <p:sp>
        <p:nvSpPr>
          <p:cNvPr id="3" name="Text Placeholder 2"/>
          <p:cNvSpPr>
            <a:spLocks noGrp="1"/>
          </p:cNvSpPr>
          <p:nvPr>
            <p:ph type="body" idx="1"/>
          </p:nvPr>
        </p:nvSpPr>
        <p:spPr>
          <a:xfrm>
            <a:off x="582713" y="2988734"/>
            <a:ext cx="3578886" cy="1464732"/>
          </a:xfrm>
        </p:spPr>
        <p:txBody>
          <a:bodyPr anchor="b"/>
          <a:lstStyle>
            <a:lvl1pPr marL="0" indent="0">
              <a:buNone/>
              <a:defRPr sz="2220" b="1"/>
            </a:lvl1pPr>
            <a:lvl2pPr marL="423001" indent="0">
              <a:buNone/>
              <a:defRPr sz="1850" b="1"/>
            </a:lvl2pPr>
            <a:lvl3pPr marL="846003" indent="0">
              <a:buNone/>
              <a:defRPr sz="1665" b="1"/>
            </a:lvl3pPr>
            <a:lvl4pPr marL="1269004" indent="0">
              <a:buNone/>
              <a:defRPr sz="1480" b="1"/>
            </a:lvl4pPr>
            <a:lvl5pPr marL="1692006" indent="0">
              <a:buNone/>
              <a:defRPr sz="1480" b="1"/>
            </a:lvl5pPr>
            <a:lvl6pPr marL="2115007" indent="0">
              <a:buNone/>
              <a:defRPr sz="1480" b="1"/>
            </a:lvl6pPr>
            <a:lvl7pPr marL="2538009" indent="0">
              <a:buNone/>
              <a:defRPr sz="1480" b="1"/>
            </a:lvl7pPr>
            <a:lvl8pPr marL="2961010" indent="0">
              <a:buNone/>
              <a:defRPr sz="1480" b="1"/>
            </a:lvl8pPr>
            <a:lvl9pPr marL="3384012" indent="0">
              <a:buNone/>
              <a:defRPr sz="1480" b="1"/>
            </a:lvl9pPr>
          </a:lstStyle>
          <a:p>
            <a:pPr lvl="0"/>
            <a:r>
              <a:rPr lang="de-DE" smtClean="0"/>
              <a:t>Formatvorlagen des Textmasters bearbeiten</a:t>
            </a:r>
          </a:p>
        </p:txBody>
      </p:sp>
      <p:sp>
        <p:nvSpPr>
          <p:cNvPr id="4" name="Content Placeholder 3"/>
          <p:cNvSpPr>
            <a:spLocks noGrp="1"/>
          </p:cNvSpPr>
          <p:nvPr>
            <p:ph sz="half" idx="2"/>
          </p:nvPr>
        </p:nvSpPr>
        <p:spPr>
          <a:xfrm>
            <a:off x="582713" y="4453467"/>
            <a:ext cx="3578886" cy="6550379"/>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4282768" y="2988734"/>
            <a:ext cx="3596512" cy="1464732"/>
          </a:xfrm>
        </p:spPr>
        <p:txBody>
          <a:bodyPr anchor="b"/>
          <a:lstStyle>
            <a:lvl1pPr marL="0" indent="0">
              <a:buNone/>
              <a:defRPr sz="2220" b="1"/>
            </a:lvl1pPr>
            <a:lvl2pPr marL="423001" indent="0">
              <a:buNone/>
              <a:defRPr sz="1850" b="1"/>
            </a:lvl2pPr>
            <a:lvl3pPr marL="846003" indent="0">
              <a:buNone/>
              <a:defRPr sz="1665" b="1"/>
            </a:lvl3pPr>
            <a:lvl4pPr marL="1269004" indent="0">
              <a:buNone/>
              <a:defRPr sz="1480" b="1"/>
            </a:lvl4pPr>
            <a:lvl5pPr marL="1692006" indent="0">
              <a:buNone/>
              <a:defRPr sz="1480" b="1"/>
            </a:lvl5pPr>
            <a:lvl6pPr marL="2115007" indent="0">
              <a:buNone/>
              <a:defRPr sz="1480" b="1"/>
            </a:lvl6pPr>
            <a:lvl7pPr marL="2538009" indent="0">
              <a:buNone/>
              <a:defRPr sz="1480" b="1"/>
            </a:lvl7pPr>
            <a:lvl8pPr marL="2961010" indent="0">
              <a:buNone/>
              <a:defRPr sz="1480" b="1"/>
            </a:lvl8pPr>
            <a:lvl9pPr marL="3384012" indent="0">
              <a:buNone/>
              <a:defRPr sz="1480" b="1"/>
            </a:lvl9pPr>
          </a:lstStyle>
          <a:p>
            <a:pPr lvl="0"/>
            <a:r>
              <a:rPr lang="de-DE" smtClean="0"/>
              <a:t>Formatvorlagen des Textmasters bearbeiten</a:t>
            </a:r>
          </a:p>
        </p:txBody>
      </p:sp>
      <p:sp>
        <p:nvSpPr>
          <p:cNvPr id="6" name="Content Placeholder 5"/>
          <p:cNvSpPr>
            <a:spLocks noGrp="1"/>
          </p:cNvSpPr>
          <p:nvPr>
            <p:ph sz="quarter" idx="4"/>
          </p:nvPr>
        </p:nvSpPr>
        <p:spPr>
          <a:xfrm>
            <a:off x="4282768" y="4453467"/>
            <a:ext cx="3596512" cy="6550379"/>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EF00001F-24BB-4CC7-A2E9-0AA1BEA1DDA9}" type="datetimeFigureOut">
              <a:rPr lang="de-DE" smtClean="0"/>
              <a:t>20.04.2022</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70B08BFE-8572-4702-9D57-49C950FD6372}" type="slidenum">
              <a:rPr lang="de-DE" smtClean="0"/>
              <a:t>‹Nr.›</a:t>
            </a:fld>
            <a:endParaRPr lang="de-DE"/>
          </a:p>
        </p:txBody>
      </p:sp>
    </p:spTree>
    <p:extLst>
      <p:ext uri="{BB962C8B-B14F-4D97-AF65-F5344CB8AC3E}">
        <p14:creationId xmlns:p14="http://schemas.microsoft.com/office/powerpoint/2010/main" val="809054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EF00001F-24BB-4CC7-A2E9-0AA1BEA1DDA9}" type="datetimeFigureOut">
              <a:rPr lang="de-DE" smtClean="0"/>
              <a:t>20.04.2022</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0B08BFE-8572-4702-9D57-49C950FD6372}" type="slidenum">
              <a:rPr lang="de-DE" smtClean="0"/>
              <a:t>‹Nr.›</a:t>
            </a:fld>
            <a:endParaRPr lang="de-DE"/>
          </a:p>
        </p:txBody>
      </p:sp>
    </p:spTree>
    <p:extLst>
      <p:ext uri="{BB962C8B-B14F-4D97-AF65-F5344CB8AC3E}">
        <p14:creationId xmlns:p14="http://schemas.microsoft.com/office/powerpoint/2010/main" val="2027183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00001F-24BB-4CC7-A2E9-0AA1BEA1DDA9}" type="datetimeFigureOut">
              <a:rPr lang="de-DE" smtClean="0"/>
              <a:t>20.04.2022</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70B08BFE-8572-4702-9D57-49C950FD6372}" type="slidenum">
              <a:rPr lang="de-DE" smtClean="0"/>
              <a:t>‹Nr.›</a:t>
            </a:fld>
            <a:endParaRPr lang="de-DE"/>
          </a:p>
        </p:txBody>
      </p:sp>
    </p:spTree>
    <p:extLst>
      <p:ext uri="{BB962C8B-B14F-4D97-AF65-F5344CB8AC3E}">
        <p14:creationId xmlns:p14="http://schemas.microsoft.com/office/powerpoint/2010/main" val="2372553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582712" y="812800"/>
            <a:ext cx="2728502" cy="2844800"/>
          </a:xfrm>
        </p:spPr>
        <p:txBody>
          <a:bodyPr anchor="b"/>
          <a:lstStyle>
            <a:lvl1pPr>
              <a:defRPr sz="2961"/>
            </a:lvl1pPr>
          </a:lstStyle>
          <a:p>
            <a:r>
              <a:rPr lang="de-DE" smtClean="0"/>
              <a:t>Titelmasterformat durch Klicken bearbeiten</a:t>
            </a:r>
            <a:endParaRPr lang="en-US" dirty="0"/>
          </a:p>
        </p:txBody>
      </p:sp>
      <p:sp>
        <p:nvSpPr>
          <p:cNvPr id="3" name="Content Placeholder 2"/>
          <p:cNvSpPr>
            <a:spLocks noGrp="1"/>
          </p:cNvSpPr>
          <p:nvPr>
            <p:ph idx="1"/>
          </p:nvPr>
        </p:nvSpPr>
        <p:spPr>
          <a:xfrm>
            <a:off x="3596512" y="1755425"/>
            <a:ext cx="4282768" cy="8664222"/>
          </a:xfrm>
        </p:spPr>
        <p:txBody>
          <a:bodyPr/>
          <a:lstStyle>
            <a:lvl1pPr>
              <a:defRPr sz="2961"/>
            </a:lvl1pPr>
            <a:lvl2pPr>
              <a:defRPr sz="2591"/>
            </a:lvl2pPr>
            <a:lvl3pPr>
              <a:defRPr sz="2220"/>
            </a:lvl3pPr>
            <a:lvl4pPr>
              <a:defRPr sz="1850"/>
            </a:lvl4pPr>
            <a:lvl5pPr>
              <a:defRPr sz="1850"/>
            </a:lvl5pPr>
            <a:lvl6pPr>
              <a:defRPr sz="1850"/>
            </a:lvl6pPr>
            <a:lvl7pPr>
              <a:defRPr sz="1850"/>
            </a:lvl7pPr>
            <a:lvl8pPr>
              <a:defRPr sz="1850"/>
            </a:lvl8pPr>
            <a:lvl9pPr>
              <a:defRPr sz="185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582712" y="3657600"/>
            <a:ext cx="2728502" cy="6776156"/>
          </a:xfrm>
        </p:spPr>
        <p:txBody>
          <a:bodyPr/>
          <a:lstStyle>
            <a:lvl1pPr marL="0" indent="0">
              <a:buNone/>
              <a:defRPr sz="1480"/>
            </a:lvl1pPr>
            <a:lvl2pPr marL="423001" indent="0">
              <a:buNone/>
              <a:defRPr sz="1295"/>
            </a:lvl2pPr>
            <a:lvl3pPr marL="846003" indent="0">
              <a:buNone/>
              <a:defRPr sz="1110"/>
            </a:lvl3pPr>
            <a:lvl4pPr marL="1269004" indent="0">
              <a:buNone/>
              <a:defRPr sz="925"/>
            </a:lvl4pPr>
            <a:lvl5pPr marL="1692006" indent="0">
              <a:buNone/>
              <a:defRPr sz="925"/>
            </a:lvl5pPr>
            <a:lvl6pPr marL="2115007" indent="0">
              <a:buNone/>
              <a:defRPr sz="925"/>
            </a:lvl6pPr>
            <a:lvl7pPr marL="2538009" indent="0">
              <a:buNone/>
              <a:defRPr sz="925"/>
            </a:lvl7pPr>
            <a:lvl8pPr marL="2961010" indent="0">
              <a:buNone/>
              <a:defRPr sz="925"/>
            </a:lvl8pPr>
            <a:lvl9pPr marL="3384012" indent="0">
              <a:buNone/>
              <a:defRPr sz="925"/>
            </a:lvl9pPr>
          </a:lstStyle>
          <a:p>
            <a:pPr lvl="0"/>
            <a:r>
              <a:rPr lang="de-DE" smtClean="0"/>
              <a:t>Formatvorlagen des Textmasters bearbeiten</a:t>
            </a:r>
          </a:p>
        </p:txBody>
      </p:sp>
      <p:sp>
        <p:nvSpPr>
          <p:cNvPr id="5" name="Date Placeholder 4"/>
          <p:cNvSpPr>
            <a:spLocks noGrp="1"/>
          </p:cNvSpPr>
          <p:nvPr>
            <p:ph type="dt" sz="half" idx="10"/>
          </p:nvPr>
        </p:nvSpPr>
        <p:spPr/>
        <p:txBody>
          <a:bodyPr/>
          <a:lstStyle/>
          <a:p>
            <a:fld id="{EF00001F-24BB-4CC7-A2E9-0AA1BEA1DDA9}" type="datetimeFigureOut">
              <a:rPr lang="de-DE" smtClean="0"/>
              <a:t>20.04.2022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0B08BFE-8572-4702-9D57-49C950FD6372}" type="slidenum">
              <a:rPr lang="de-DE" smtClean="0"/>
              <a:t>‹Nr.›</a:t>
            </a:fld>
            <a:endParaRPr lang="de-DE"/>
          </a:p>
        </p:txBody>
      </p:sp>
    </p:spTree>
    <p:extLst>
      <p:ext uri="{BB962C8B-B14F-4D97-AF65-F5344CB8AC3E}">
        <p14:creationId xmlns:p14="http://schemas.microsoft.com/office/powerpoint/2010/main" val="3687439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582712" y="812800"/>
            <a:ext cx="2728502" cy="2844800"/>
          </a:xfrm>
        </p:spPr>
        <p:txBody>
          <a:bodyPr anchor="b"/>
          <a:lstStyle>
            <a:lvl1pPr>
              <a:defRPr sz="2961"/>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3596512" y="1755425"/>
            <a:ext cx="4282768" cy="8664222"/>
          </a:xfrm>
        </p:spPr>
        <p:txBody>
          <a:bodyPr anchor="t"/>
          <a:lstStyle>
            <a:lvl1pPr marL="0" indent="0">
              <a:buNone/>
              <a:defRPr sz="2961"/>
            </a:lvl1pPr>
            <a:lvl2pPr marL="423001" indent="0">
              <a:buNone/>
              <a:defRPr sz="2591"/>
            </a:lvl2pPr>
            <a:lvl3pPr marL="846003" indent="0">
              <a:buNone/>
              <a:defRPr sz="2220"/>
            </a:lvl3pPr>
            <a:lvl4pPr marL="1269004" indent="0">
              <a:buNone/>
              <a:defRPr sz="1850"/>
            </a:lvl4pPr>
            <a:lvl5pPr marL="1692006" indent="0">
              <a:buNone/>
              <a:defRPr sz="1850"/>
            </a:lvl5pPr>
            <a:lvl6pPr marL="2115007" indent="0">
              <a:buNone/>
              <a:defRPr sz="1850"/>
            </a:lvl6pPr>
            <a:lvl7pPr marL="2538009" indent="0">
              <a:buNone/>
              <a:defRPr sz="1850"/>
            </a:lvl7pPr>
            <a:lvl8pPr marL="2961010" indent="0">
              <a:buNone/>
              <a:defRPr sz="1850"/>
            </a:lvl8pPr>
            <a:lvl9pPr marL="3384012" indent="0">
              <a:buNone/>
              <a:defRPr sz="185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582712" y="3657600"/>
            <a:ext cx="2728502" cy="6776156"/>
          </a:xfrm>
        </p:spPr>
        <p:txBody>
          <a:bodyPr/>
          <a:lstStyle>
            <a:lvl1pPr marL="0" indent="0">
              <a:buNone/>
              <a:defRPr sz="1480"/>
            </a:lvl1pPr>
            <a:lvl2pPr marL="423001" indent="0">
              <a:buNone/>
              <a:defRPr sz="1295"/>
            </a:lvl2pPr>
            <a:lvl3pPr marL="846003" indent="0">
              <a:buNone/>
              <a:defRPr sz="1110"/>
            </a:lvl3pPr>
            <a:lvl4pPr marL="1269004" indent="0">
              <a:buNone/>
              <a:defRPr sz="925"/>
            </a:lvl4pPr>
            <a:lvl5pPr marL="1692006" indent="0">
              <a:buNone/>
              <a:defRPr sz="925"/>
            </a:lvl5pPr>
            <a:lvl6pPr marL="2115007" indent="0">
              <a:buNone/>
              <a:defRPr sz="925"/>
            </a:lvl6pPr>
            <a:lvl7pPr marL="2538009" indent="0">
              <a:buNone/>
              <a:defRPr sz="925"/>
            </a:lvl7pPr>
            <a:lvl8pPr marL="2961010" indent="0">
              <a:buNone/>
              <a:defRPr sz="925"/>
            </a:lvl8pPr>
            <a:lvl9pPr marL="3384012" indent="0">
              <a:buNone/>
              <a:defRPr sz="925"/>
            </a:lvl9pPr>
          </a:lstStyle>
          <a:p>
            <a:pPr lvl="0"/>
            <a:r>
              <a:rPr lang="de-DE" smtClean="0"/>
              <a:t>Formatvorlagen des Textmasters bearbeiten</a:t>
            </a:r>
          </a:p>
        </p:txBody>
      </p:sp>
      <p:sp>
        <p:nvSpPr>
          <p:cNvPr id="5" name="Date Placeholder 4"/>
          <p:cNvSpPr>
            <a:spLocks noGrp="1"/>
          </p:cNvSpPr>
          <p:nvPr>
            <p:ph type="dt" sz="half" idx="10"/>
          </p:nvPr>
        </p:nvSpPr>
        <p:spPr/>
        <p:txBody>
          <a:bodyPr/>
          <a:lstStyle/>
          <a:p>
            <a:fld id="{EF00001F-24BB-4CC7-A2E9-0AA1BEA1DDA9}" type="datetimeFigureOut">
              <a:rPr lang="de-DE" smtClean="0"/>
              <a:t>20.04.2022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0B08BFE-8572-4702-9D57-49C950FD6372}" type="slidenum">
              <a:rPr lang="de-DE" smtClean="0"/>
              <a:t>‹Nr.›</a:t>
            </a:fld>
            <a:endParaRPr lang="de-DE"/>
          </a:p>
        </p:txBody>
      </p:sp>
    </p:spTree>
    <p:extLst>
      <p:ext uri="{BB962C8B-B14F-4D97-AF65-F5344CB8AC3E}">
        <p14:creationId xmlns:p14="http://schemas.microsoft.com/office/powerpoint/2010/main" val="56761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611" y="649114"/>
            <a:ext cx="7296567" cy="2356556"/>
          </a:xfrm>
          <a:prstGeom prst="rect">
            <a:avLst/>
          </a:prstGeom>
        </p:spPr>
        <p:txBody>
          <a:bodyPr vert="horz" lIns="91440" tIns="45720" rIns="91440" bIns="45720" rtlCol="0" anchor="ctr">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581611" y="3245556"/>
            <a:ext cx="7296567" cy="7735712"/>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581611" y="11300181"/>
            <a:ext cx="1903452" cy="649111"/>
          </a:xfrm>
          <a:prstGeom prst="rect">
            <a:avLst/>
          </a:prstGeom>
        </p:spPr>
        <p:txBody>
          <a:bodyPr vert="horz" lIns="91440" tIns="45720" rIns="91440" bIns="45720" rtlCol="0" anchor="ctr"/>
          <a:lstStyle>
            <a:lvl1pPr algn="l">
              <a:defRPr sz="1110">
                <a:solidFill>
                  <a:schemeClr val="tx1">
                    <a:tint val="75000"/>
                  </a:schemeClr>
                </a:solidFill>
              </a:defRPr>
            </a:lvl1pPr>
          </a:lstStyle>
          <a:p>
            <a:fld id="{EF00001F-24BB-4CC7-A2E9-0AA1BEA1DDA9}" type="datetimeFigureOut">
              <a:rPr lang="de-DE" smtClean="0"/>
              <a:t>20.04.2022</a:t>
            </a:fld>
            <a:endParaRPr lang="de-DE"/>
          </a:p>
        </p:txBody>
      </p:sp>
      <p:sp>
        <p:nvSpPr>
          <p:cNvPr id="5" name="Footer Placeholder 4"/>
          <p:cNvSpPr>
            <a:spLocks noGrp="1"/>
          </p:cNvSpPr>
          <p:nvPr>
            <p:ph type="ftr" sz="quarter" idx="3"/>
          </p:nvPr>
        </p:nvSpPr>
        <p:spPr>
          <a:xfrm>
            <a:off x="2802305" y="11300181"/>
            <a:ext cx="2855178" cy="649111"/>
          </a:xfrm>
          <a:prstGeom prst="rect">
            <a:avLst/>
          </a:prstGeom>
        </p:spPr>
        <p:txBody>
          <a:bodyPr vert="horz" lIns="91440" tIns="45720" rIns="91440" bIns="45720" rtlCol="0" anchor="ctr"/>
          <a:lstStyle>
            <a:lvl1pPr algn="ctr">
              <a:defRPr sz="111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5974725" y="11300181"/>
            <a:ext cx="1903452" cy="649111"/>
          </a:xfrm>
          <a:prstGeom prst="rect">
            <a:avLst/>
          </a:prstGeom>
        </p:spPr>
        <p:txBody>
          <a:bodyPr vert="horz" lIns="91440" tIns="45720" rIns="91440" bIns="45720" rtlCol="0" anchor="ctr"/>
          <a:lstStyle>
            <a:lvl1pPr algn="r">
              <a:defRPr sz="1110">
                <a:solidFill>
                  <a:schemeClr val="tx1">
                    <a:tint val="75000"/>
                  </a:schemeClr>
                </a:solidFill>
              </a:defRPr>
            </a:lvl1pPr>
          </a:lstStyle>
          <a:p>
            <a:fld id="{70B08BFE-8572-4702-9D57-49C950FD6372}" type="slidenum">
              <a:rPr lang="de-DE" smtClean="0"/>
              <a:t>‹Nr.›</a:t>
            </a:fld>
            <a:endParaRPr lang="de-DE"/>
          </a:p>
        </p:txBody>
      </p:sp>
    </p:spTree>
    <p:extLst>
      <p:ext uri="{BB962C8B-B14F-4D97-AF65-F5344CB8AC3E}">
        <p14:creationId xmlns:p14="http://schemas.microsoft.com/office/powerpoint/2010/main" val="244254304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846003" rtl="0" eaLnBrk="1" latinLnBrk="0" hangingPunct="1">
        <a:lnSpc>
          <a:spcPct val="90000"/>
        </a:lnSpc>
        <a:spcBef>
          <a:spcPct val="0"/>
        </a:spcBef>
        <a:buNone/>
        <a:defRPr sz="4071" kern="1200">
          <a:solidFill>
            <a:schemeClr val="tx1"/>
          </a:solidFill>
          <a:latin typeface="+mj-lt"/>
          <a:ea typeface="+mj-ea"/>
          <a:cs typeface="+mj-cs"/>
        </a:defRPr>
      </a:lvl1pPr>
    </p:titleStyle>
    <p:bodyStyle>
      <a:lvl1pPr marL="211501" indent="-211501" algn="l" defTabSz="846003" rtl="0" eaLnBrk="1" latinLnBrk="0" hangingPunct="1">
        <a:lnSpc>
          <a:spcPct val="90000"/>
        </a:lnSpc>
        <a:spcBef>
          <a:spcPts val="925"/>
        </a:spcBef>
        <a:buFont typeface="Arial" panose="020B0604020202020204" pitchFamily="34" charset="0"/>
        <a:buChar char="•"/>
        <a:defRPr sz="2591" kern="1200">
          <a:solidFill>
            <a:schemeClr val="tx1"/>
          </a:solidFill>
          <a:latin typeface="+mn-lt"/>
          <a:ea typeface="+mn-ea"/>
          <a:cs typeface="+mn-cs"/>
        </a:defRPr>
      </a:lvl1pPr>
      <a:lvl2pPr marL="634502" indent="-211501" algn="l" defTabSz="846003" rtl="0" eaLnBrk="1" latinLnBrk="0" hangingPunct="1">
        <a:lnSpc>
          <a:spcPct val="90000"/>
        </a:lnSpc>
        <a:spcBef>
          <a:spcPts val="463"/>
        </a:spcBef>
        <a:buFont typeface="Arial" panose="020B0604020202020204" pitchFamily="34" charset="0"/>
        <a:buChar char="•"/>
        <a:defRPr sz="2220" kern="1200">
          <a:solidFill>
            <a:schemeClr val="tx1"/>
          </a:solidFill>
          <a:latin typeface="+mn-lt"/>
          <a:ea typeface="+mn-ea"/>
          <a:cs typeface="+mn-cs"/>
        </a:defRPr>
      </a:lvl2pPr>
      <a:lvl3pPr marL="1057504" indent="-211501" algn="l" defTabSz="846003" rtl="0" eaLnBrk="1" latinLnBrk="0" hangingPunct="1">
        <a:lnSpc>
          <a:spcPct val="90000"/>
        </a:lnSpc>
        <a:spcBef>
          <a:spcPts val="463"/>
        </a:spcBef>
        <a:buFont typeface="Arial" panose="020B0604020202020204" pitchFamily="34" charset="0"/>
        <a:buChar char="•"/>
        <a:defRPr sz="1850" kern="1200">
          <a:solidFill>
            <a:schemeClr val="tx1"/>
          </a:solidFill>
          <a:latin typeface="+mn-lt"/>
          <a:ea typeface="+mn-ea"/>
          <a:cs typeface="+mn-cs"/>
        </a:defRPr>
      </a:lvl3pPr>
      <a:lvl4pPr marL="1480505" indent="-211501" algn="l" defTabSz="846003" rtl="0" eaLnBrk="1" latinLnBrk="0" hangingPunct="1">
        <a:lnSpc>
          <a:spcPct val="90000"/>
        </a:lnSpc>
        <a:spcBef>
          <a:spcPts val="463"/>
        </a:spcBef>
        <a:buFont typeface="Arial" panose="020B0604020202020204" pitchFamily="34" charset="0"/>
        <a:buChar char="•"/>
        <a:defRPr sz="1665" kern="1200">
          <a:solidFill>
            <a:schemeClr val="tx1"/>
          </a:solidFill>
          <a:latin typeface="+mn-lt"/>
          <a:ea typeface="+mn-ea"/>
          <a:cs typeface="+mn-cs"/>
        </a:defRPr>
      </a:lvl4pPr>
      <a:lvl5pPr marL="1903506" indent="-211501" algn="l" defTabSz="846003" rtl="0" eaLnBrk="1" latinLnBrk="0" hangingPunct="1">
        <a:lnSpc>
          <a:spcPct val="90000"/>
        </a:lnSpc>
        <a:spcBef>
          <a:spcPts val="463"/>
        </a:spcBef>
        <a:buFont typeface="Arial" panose="020B0604020202020204" pitchFamily="34" charset="0"/>
        <a:buChar char="•"/>
        <a:defRPr sz="1665" kern="1200">
          <a:solidFill>
            <a:schemeClr val="tx1"/>
          </a:solidFill>
          <a:latin typeface="+mn-lt"/>
          <a:ea typeface="+mn-ea"/>
          <a:cs typeface="+mn-cs"/>
        </a:defRPr>
      </a:lvl5pPr>
      <a:lvl6pPr marL="2326508" indent="-211501" algn="l" defTabSz="846003" rtl="0" eaLnBrk="1" latinLnBrk="0" hangingPunct="1">
        <a:lnSpc>
          <a:spcPct val="90000"/>
        </a:lnSpc>
        <a:spcBef>
          <a:spcPts val="463"/>
        </a:spcBef>
        <a:buFont typeface="Arial" panose="020B0604020202020204" pitchFamily="34" charset="0"/>
        <a:buChar char="•"/>
        <a:defRPr sz="1665" kern="1200">
          <a:solidFill>
            <a:schemeClr val="tx1"/>
          </a:solidFill>
          <a:latin typeface="+mn-lt"/>
          <a:ea typeface="+mn-ea"/>
          <a:cs typeface="+mn-cs"/>
        </a:defRPr>
      </a:lvl6pPr>
      <a:lvl7pPr marL="2749509" indent="-211501" algn="l" defTabSz="846003" rtl="0" eaLnBrk="1" latinLnBrk="0" hangingPunct="1">
        <a:lnSpc>
          <a:spcPct val="90000"/>
        </a:lnSpc>
        <a:spcBef>
          <a:spcPts val="463"/>
        </a:spcBef>
        <a:buFont typeface="Arial" panose="020B0604020202020204" pitchFamily="34" charset="0"/>
        <a:buChar char="•"/>
        <a:defRPr sz="1665" kern="1200">
          <a:solidFill>
            <a:schemeClr val="tx1"/>
          </a:solidFill>
          <a:latin typeface="+mn-lt"/>
          <a:ea typeface="+mn-ea"/>
          <a:cs typeface="+mn-cs"/>
        </a:defRPr>
      </a:lvl7pPr>
      <a:lvl8pPr marL="3172511" indent="-211501" algn="l" defTabSz="846003" rtl="0" eaLnBrk="1" latinLnBrk="0" hangingPunct="1">
        <a:lnSpc>
          <a:spcPct val="90000"/>
        </a:lnSpc>
        <a:spcBef>
          <a:spcPts val="463"/>
        </a:spcBef>
        <a:buFont typeface="Arial" panose="020B0604020202020204" pitchFamily="34" charset="0"/>
        <a:buChar char="•"/>
        <a:defRPr sz="1665" kern="1200">
          <a:solidFill>
            <a:schemeClr val="tx1"/>
          </a:solidFill>
          <a:latin typeface="+mn-lt"/>
          <a:ea typeface="+mn-ea"/>
          <a:cs typeface="+mn-cs"/>
        </a:defRPr>
      </a:lvl8pPr>
      <a:lvl9pPr marL="3595512" indent="-211501" algn="l" defTabSz="846003" rtl="0" eaLnBrk="1" latinLnBrk="0" hangingPunct="1">
        <a:lnSpc>
          <a:spcPct val="90000"/>
        </a:lnSpc>
        <a:spcBef>
          <a:spcPts val="463"/>
        </a:spcBef>
        <a:buFont typeface="Arial" panose="020B0604020202020204" pitchFamily="34" charset="0"/>
        <a:buChar char="•"/>
        <a:defRPr sz="1665" kern="1200">
          <a:solidFill>
            <a:schemeClr val="tx1"/>
          </a:solidFill>
          <a:latin typeface="+mn-lt"/>
          <a:ea typeface="+mn-ea"/>
          <a:cs typeface="+mn-cs"/>
        </a:defRPr>
      </a:lvl9pPr>
    </p:bodyStyle>
    <p:otherStyle>
      <a:defPPr>
        <a:defRPr lang="en-US"/>
      </a:defPPr>
      <a:lvl1pPr marL="0" algn="l" defTabSz="846003" rtl="0" eaLnBrk="1" latinLnBrk="0" hangingPunct="1">
        <a:defRPr sz="1665" kern="1200">
          <a:solidFill>
            <a:schemeClr val="tx1"/>
          </a:solidFill>
          <a:latin typeface="+mn-lt"/>
          <a:ea typeface="+mn-ea"/>
          <a:cs typeface="+mn-cs"/>
        </a:defRPr>
      </a:lvl1pPr>
      <a:lvl2pPr marL="423001" algn="l" defTabSz="846003" rtl="0" eaLnBrk="1" latinLnBrk="0" hangingPunct="1">
        <a:defRPr sz="1665" kern="1200">
          <a:solidFill>
            <a:schemeClr val="tx1"/>
          </a:solidFill>
          <a:latin typeface="+mn-lt"/>
          <a:ea typeface="+mn-ea"/>
          <a:cs typeface="+mn-cs"/>
        </a:defRPr>
      </a:lvl2pPr>
      <a:lvl3pPr marL="846003" algn="l" defTabSz="846003" rtl="0" eaLnBrk="1" latinLnBrk="0" hangingPunct="1">
        <a:defRPr sz="1665" kern="1200">
          <a:solidFill>
            <a:schemeClr val="tx1"/>
          </a:solidFill>
          <a:latin typeface="+mn-lt"/>
          <a:ea typeface="+mn-ea"/>
          <a:cs typeface="+mn-cs"/>
        </a:defRPr>
      </a:lvl3pPr>
      <a:lvl4pPr marL="1269004" algn="l" defTabSz="846003" rtl="0" eaLnBrk="1" latinLnBrk="0" hangingPunct="1">
        <a:defRPr sz="1665" kern="1200">
          <a:solidFill>
            <a:schemeClr val="tx1"/>
          </a:solidFill>
          <a:latin typeface="+mn-lt"/>
          <a:ea typeface="+mn-ea"/>
          <a:cs typeface="+mn-cs"/>
        </a:defRPr>
      </a:lvl4pPr>
      <a:lvl5pPr marL="1692006" algn="l" defTabSz="846003" rtl="0" eaLnBrk="1" latinLnBrk="0" hangingPunct="1">
        <a:defRPr sz="1665" kern="1200">
          <a:solidFill>
            <a:schemeClr val="tx1"/>
          </a:solidFill>
          <a:latin typeface="+mn-lt"/>
          <a:ea typeface="+mn-ea"/>
          <a:cs typeface="+mn-cs"/>
        </a:defRPr>
      </a:lvl5pPr>
      <a:lvl6pPr marL="2115007" algn="l" defTabSz="846003" rtl="0" eaLnBrk="1" latinLnBrk="0" hangingPunct="1">
        <a:defRPr sz="1665" kern="1200">
          <a:solidFill>
            <a:schemeClr val="tx1"/>
          </a:solidFill>
          <a:latin typeface="+mn-lt"/>
          <a:ea typeface="+mn-ea"/>
          <a:cs typeface="+mn-cs"/>
        </a:defRPr>
      </a:lvl6pPr>
      <a:lvl7pPr marL="2538009" algn="l" defTabSz="846003" rtl="0" eaLnBrk="1" latinLnBrk="0" hangingPunct="1">
        <a:defRPr sz="1665" kern="1200">
          <a:solidFill>
            <a:schemeClr val="tx1"/>
          </a:solidFill>
          <a:latin typeface="+mn-lt"/>
          <a:ea typeface="+mn-ea"/>
          <a:cs typeface="+mn-cs"/>
        </a:defRPr>
      </a:lvl7pPr>
      <a:lvl8pPr marL="2961010" algn="l" defTabSz="846003" rtl="0" eaLnBrk="1" latinLnBrk="0" hangingPunct="1">
        <a:defRPr sz="1665" kern="1200">
          <a:solidFill>
            <a:schemeClr val="tx1"/>
          </a:solidFill>
          <a:latin typeface="+mn-lt"/>
          <a:ea typeface="+mn-ea"/>
          <a:cs typeface="+mn-cs"/>
        </a:defRPr>
      </a:lvl8pPr>
      <a:lvl9pPr marL="3384012" algn="l" defTabSz="846003" rtl="0" eaLnBrk="1" latinLnBrk="0" hangingPunct="1">
        <a:defRPr sz="16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81611" y="649114"/>
            <a:ext cx="7296567" cy="762997"/>
          </a:xfrm>
        </p:spPr>
        <p:txBody>
          <a:bodyPr/>
          <a:lstStyle/>
          <a:p>
            <a:r>
              <a:rPr lang="de-DE" dirty="0">
                <a:latin typeface="+mn-lt"/>
              </a:rPr>
              <a:t>Arbeitspaket</a:t>
            </a:r>
            <a:endParaRPr lang="de-DE" dirty="0">
              <a:latin typeface="+mn-lt"/>
            </a:endParaRPr>
          </a:p>
        </p:txBody>
      </p:sp>
      <p:graphicFrame>
        <p:nvGraphicFramePr>
          <p:cNvPr id="4" name="Tabelle 3"/>
          <p:cNvGraphicFramePr>
            <a:graphicFrameLocks noGrp="1"/>
          </p:cNvGraphicFramePr>
          <p:nvPr>
            <p:extLst>
              <p:ext uri="{D42A27DB-BD31-4B8C-83A1-F6EECF244321}">
                <p14:modId xmlns:p14="http://schemas.microsoft.com/office/powerpoint/2010/main" val="4034619549"/>
              </p:ext>
            </p:extLst>
          </p:nvPr>
        </p:nvGraphicFramePr>
        <p:xfrm>
          <a:off x="581611" y="1319514"/>
          <a:ext cx="7296567" cy="10654034"/>
        </p:xfrm>
        <a:graphic>
          <a:graphicData uri="http://schemas.openxmlformats.org/drawingml/2006/table">
            <a:tbl>
              <a:tblPr firstRow="1" bandRow="1">
                <a:tableStyleId>{5C22544A-7EE6-4342-B048-85BDC9FD1C3A}</a:tableStyleId>
              </a:tblPr>
              <a:tblGrid>
                <a:gridCol w="1582856">
                  <a:extLst>
                    <a:ext uri="{9D8B030D-6E8A-4147-A177-3AD203B41FA5}">
                      <a16:colId xmlns:a16="http://schemas.microsoft.com/office/drawing/2014/main" val="3700567478"/>
                    </a:ext>
                  </a:extLst>
                </a:gridCol>
                <a:gridCol w="5713711">
                  <a:extLst>
                    <a:ext uri="{9D8B030D-6E8A-4147-A177-3AD203B41FA5}">
                      <a16:colId xmlns:a16="http://schemas.microsoft.com/office/drawing/2014/main" val="3713232072"/>
                    </a:ext>
                  </a:extLst>
                </a:gridCol>
              </a:tblGrid>
              <a:tr h="420100">
                <a:tc gridSpan="2">
                  <a:txBody>
                    <a:bodyPr/>
                    <a:lstStyle/>
                    <a:p>
                      <a:r>
                        <a:rPr lang="de-DE" sz="2400" dirty="0" smtClean="0"/>
                        <a:t>Arbeitspaket:</a:t>
                      </a:r>
                      <a:r>
                        <a:rPr lang="de-DE" sz="2400" baseline="0" dirty="0" smtClean="0"/>
                        <a:t> Digitale Mitgliederverwaltung</a:t>
                      </a:r>
                      <a:endParaRPr lang="de-DE" sz="2400" dirty="0"/>
                    </a:p>
                  </a:txBody>
                  <a:tcPr marL="162560" marR="162560" marT="81280" marB="81280">
                    <a:solidFill>
                      <a:srgbClr val="006FB4"/>
                    </a:solidFill>
                  </a:tcPr>
                </a:tc>
                <a:tc hMerge="1">
                  <a:txBody>
                    <a:bodyPr/>
                    <a:lstStyle/>
                    <a:p>
                      <a:endParaRPr lang="de-DE" dirty="0"/>
                    </a:p>
                  </a:txBody>
                  <a:tcPr>
                    <a:solidFill>
                      <a:srgbClr val="006FB4"/>
                    </a:solidFill>
                  </a:tcPr>
                </a:tc>
                <a:extLst>
                  <a:ext uri="{0D108BD9-81ED-4DB2-BD59-A6C34878D82A}">
                    <a16:rowId xmlns:a16="http://schemas.microsoft.com/office/drawing/2014/main" val="4183104490"/>
                  </a:ext>
                </a:extLst>
              </a:tr>
              <a:tr h="947667">
                <a:tc>
                  <a:txBody>
                    <a:bodyPr/>
                    <a:lstStyle/>
                    <a:p>
                      <a:r>
                        <a:rPr lang="de-DE" sz="1400" b="1" i="0" u="none" strike="noStrike" kern="1200" baseline="0" dirty="0" smtClean="0">
                          <a:solidFill>
                            <a:schemeClr val="bg1"/>
                          </a:solidFill>
                          <a:latin typeface="+mn-lt"/>
                          <a:ea typeface="+mn-ea"/>
                          <a:cs typeface="+mn-cs"/>
                        </a:rPr>
                        <a:t>Verantwortliche:</a:t>
                      </a:r>
                      <a:endParaRPr lang="de-DE" sz="1400" dirty="0">
                        <a:solidFill>
                          <a:schemeClr val="bg1"/>
                        </a:solidFill>
                      </a:endParaRPr>
                    </a:p>
                  </a:txBody>
                  <a:tcPr marL="162560" marR="162560" marT="81280" marB="81280">
                    <a:solidFill>
                      <a:srgbClr val="006FB4">
                        <a:alpha val="50196"/>
                      </a:srgbClr>
                    </a:solidFill>
                  </a:tcPr>
                </a:tc>
                <a:tc>
                  <a:txBody>
                    <a:bodyPr/>
                    <a:lstStyle/>
                    <a:p>
                      <a:r>
                        <a:rPr lang="de-DE" sz="1800" b="1" i="0" u="none" strike="noStrike" kern="1200" baseline="0" dirty="0" smtClean="0">
                          <a:solidFill>
                            <a:schemeClr val="bg1"/>
                          </a:solidFill>
                          <a:latin typeface="+mn-lt"/>
                          <a:ea typeface="+mn-ea"/>
                          <a:cs typeface="+mn-cs"/>
                        </a:rPr>
                        <a:t>1. Mitgliederbeauftragte</a:t>
                      </a:r>
                    </a:p>
                    <a:p>
                      <a:r>
                        <a:rPr lang="de-DE" sz="1800" b="1" i="0" u="none" strike="noStrike" kern="1200" baseline="0" dirty="0" smtClean="0">
                          <a:solidFill>
                            <a:schemeClr val="bg1"/>
                          </a:solidFill>
                          <a:latin typeface="+mn-lt"/>
                          <a:ea typeface="+mn-ea"/>
                          <a:cs typeface="+mn-cs"/>
                        </a:rPr>
                        <a:t>2. Digitalbeauftragte</a:t>
                      </a:r>
                    </a:p>
                    <a:p>
                      <a:r>
                        <a:rPr lang="de-DE" sz="1800" b="1" i="0" u="none" strike="noStrike" kern="1200" baseline="0" dirty="0" smtClean="0">
                          <a:solidFill>
                            <a:schemeClr val="bg1"/>
                          </a:solidFill>
                          <a:latin typeface="+mn-lt"/>
                          <a:ea typeface="+mn-ea"/>
                          <a:cs typeface="+mn-cs"/>
                        </a:rPr>
                        <a:t>3. kfm. Geschäftsleitung</a:t>
                      </a:r>
                      <a:endParaRPr lang="de-DE" sz="1800" dirty="0">
                        <a:solidFill>
                          <a:schemeClr val="bg1"/>
                        </a:solidFill>
                      </a:endParaRPr>
                    </a:p>
                  </a:txBody>
                  <a:tcPr marL="162560" marR="162560" marT="81280" marB="81280">
                    <a:solidFill>
                      <a:srgbClr val="006FB4">
                        <a:alpha val="50196"/>
                      </a:srgbClr>
                    </a:solidFill>
                  </a:tcPr>
                </a:tc>
                <a:extLst>
                  <a:ext uri="{0D108BD9-81ED-4DB2-BD59-A6C34878D82A}">
                    <a16:rowId xmlns:a16="http://schemas.microsoft.com/office/drawing/2014/main" val="2507170504"/>
                  </a:ext>
                </a:extLst>
              </a:tr>
              <a:tr h="1174887">
                <a:tc>
                  <a:txBody>
                    <a:bodyPr/>
                    <a:lstStyle/>
                    <a:p>
                      <a:r>
                        <a:rPr lang="de-DE" sz="1800" b="1" i="0" u="none" strike="noStrike" kern="1200" baseline="0" dirty="0" smtClean="0">
                          <a:solidFill>
                            <a:schemeClr val="bg1"/>
                          </a:solidFill>
                          <a:latin typeface="+mn-lt"/>
                          <a:ea typeface="+mn-ea"/>
                          <a:cs typeface="+mn-cs"/>
                        </a:rPr>
                        <a:t>Ziel</a:t>
                      </a:r>
                      <a:endParaRPr lang="de-DE" sz="1800" dirty="0">
                        <a:solidFill>
                          <a:schemeClr val="bg1"/>
                        </a:solidFill>
                      </a:endParaRPr>
                    </a:p>
                  </a:txBody>
                  <a:tcPr marL="162560" marR="162560" marT="81280" marB="81280">
                    <a:solidFill>
                      <a:srgbClr val="006FB4">
                        <a:alpha val="50196"/>
                      </a:srgbClr>
                    </a:solidFill>
                  </a:tcPr>
                </a:tc>
                <a:tc>
                  <a:txBody>
                    <a:bodyPr/>
                    <a:lstStyle/>
                    <a:p>
                      <a:pPr algn="l"/>
                      <a:r>
                        <a:rPr lang="de-DE" sz="1400" b="0" i="0" u="none" strike="noStrike" baseline="0" dirty="0" smtClean="0">
                          <a:latin typeface="BentonSansComp-Regular"/>
                        </a:rPr>
                        <a:t>Für effizientere Verwaltungsprozesse implementieren wir bis Ende 2018 eine Verwaltungssoftware, die es den Vereinsmitgliedern ermöglicht, ihre Daten selbst zu verwalten und mit dem Verein und anderen Mitgliedern in Kontakt zu treten.</a:t>
                      </a:r>
                      <a:endParaRPr lang="de-DE" sz="1400" dirty="0"/>
                    </a:p>
                  </a:txBody>
                  <a:tcPr marL="162560" marR="162560" marT="81280" marB="81280">
                    <a:solidFill>
                      <a:srgbClr val="006FB4">
                        <a:alpha val="25098"/>
                      </a:srgbClr>
                    </a:solidFill>
                  </a:tcPr>
                </a:tc>
                <a:extLst>
                  <a:ext uri="{0D108BD9-81ED-4DB2-BD59-A6C34878D82A}">
                    <a16:rowId xmlns:a16="http://schemas.microsoft.com/office/drawing/2014/main" val="1163270655"/>
                  </a:ext>
                </a:extLst>
              </a:tr>
              <a:tr h="2015204">
                <a:tc>
                  <a:txBody>
                    <a:bodyPr/>
                    <a:lstStyle/>
                    <a:p>
                      <a:r>
                        <a:rPr lang="de-DE" sz="1800" b="1" i="0" u="none" strike="noStrike" kern="1200" baseline="0" dirty="0" smtClean="0">
                          <a:solidFill>
                            <a:schemeClr val="bg1"/>
                          </a:solidFill>
                          <a:latin typeface="+mn-lt"/>
                          <a:ea typeface="+mn-ea"/>
                          <a:cs typeface="+mn-cs"/>
                        </a:rPr>
                        <a:t>Voraus-setzungen</a:t>
                      </a:r>
                      <a:endParaRPr lang="de-DE" sz="1800" dirty="0">
                        <a:solidFill>
                          <a:schemeClr val="bg1"/>
                        </a:solidFill>
                      </a:endParaRPr>
                    </a:p>
                  </a:txBody>
                  <a:tcPr marL="162560" marR="162560" marT="81280" marB="81280">
                    <a:solidFill>
                      <a:srgbClr val="006FB4">
                        <a:alpha val="50196"/>
                      </a:srgbClr>
                    </a:solidFill>
                  </a:tcPr>
                </a:tc>
                <a:tc>
                  <a:txBody>
                    <a:bodyPr/>
                    <a:lstStyle/>
                    <a:p>
                      <a:pPr algn="l"/>
                      <a:r>
                        <a:rPr lang="de-DE" sz="1400" b="1" i="0" u="none" strike="noStrike" baseline="0" dirty="0" smtClean="0">
                          <a:solidFill>
                            <a:srgbClr val="1783B8"/>
                          </a:solidFill>
                          <a:latin typeface="BentonSansCond-Bold"/>
                        </a:rPr>
                        <a:t>1. Personal</a:t>
                      </a:r>
                    </a:p>
                    <a:p>
                      <a:pPr algn="l"/>
                      <a:r>
                        <a:rPr lang="de-DE" sz="1400" b="0" i="0" u="none" strike="noStrike" baseline="0" dirty="0" smtClean="0">
                          <a:solidFill>
                            <a:srgbClr val="000000"/>
                          </a:solidFill>
                          <a:latin typeface="BentonSansComp-Regular"/>
                        </a:rPr>
                        <a:t>a.) Zeitstunden der Verantwortlichen</a:t>
                      </a:r>
                    </a:p>
                    <a:p>
                      <a:pPr algn="l"/>
                      <a:r>
                        <a:rPr lang="de-DE" sz="1400" b="1" i="0" u="none" strike="noStrike" baseline="0" dirty="0" smtClean="0">
                          <a:solidFill>
                            <a:srgbClr val="1783B8"/>
                          </a:solidFill>
                          <a:latin typeface="BentonSansCond-Bold"/>
                        </a:rPr>
                        <a:t>2. Kosten festlegen</a:t>
                      </a:r>
                    </a:p>
                    <a:p>
                      <a:pPr algn="l"/>
                      <a:r>
                        <a:rPr lang="de-DE" sz="1400" b="0" i="0" u="none" strike="noStrike" baseline="0" dirty="0" smtClean="0">
                          <a:solidFill>
                            <a:srgbClr val="000000"/>
                          </a:solidFill>
                          <a:latin typeface="BentonSansComp-Regular"/>
                        </a:rPr>
                        <a:t>a.) Budget</a:t>
                      </a:r>
                    </a:p>
                    <a:p>
                      <a:pPr algn="l"/>
                      <a:r>
                        <a:rPr lang="de-DE" sz="1400" b="0" i="0" u="none" strike="noStrike" baseline="0" dirty="0" smtClean="0">
                          <a:solidFill>
                            <a:srgbClr val="000000"/>
                          </a:solidFill>
                          <a:latin typeface="BentonSansComp-Regular"/>
                        </a:rPr>
                        <a:t>b.) Zeitstunden der Verantwortlichen</a:t>
                      </a:r>
                    </a:p>
                    <a:p>
                      <a:pPr algn="l"/>
                      <a:r>
                        <a:rPr lang="de-DE" sz="1400" b="0" i="0" u="none" strike="noStrike" baseline="0" dirty="0" smtClean="0">
                          <a:solidFill>
                            <a:srgbClr val="000000"/>
                          </a:solidFill>
                          <a:latin typeface="BentonSansComp-Regular"/>
                        </a:rPr>
                        <a:t>c.) Entwicklungskosten</a:t>
                      </a:r>
                    </a:p>
                    <a:p>
                      <a:pPr algn="l"/>
                      <a:r>
                        <a:rPr lang="de-DE" sz="1400" b="1" i="0" u="none" strike="noStrike" baseline="0" dirty="0" smtClean="0">
                          <a:solidFill>
                            <a:srgbClr val="1783B8"/>
                          </a:solidFill>
                          <a:latin typeface="BentonSansCond-Bold"/>
                        </a:rPr>
                        <a:t>3. Allgemeine Termine</a:t>
                      </a:r>
                    </a:p>
                    <a:p>
                      <a:pPr algn="l"/>
                      <a:r>
                        <a:rPr lang="de-DE" sz="1400" b="0" i="0" u="none" strike="noStrike" baseline="0" dirty="0" smtClean="0">
                          <a:solidFill>
                            <a:srgbClr val="000000"/>
                          </a:solidFill>
                          <a:latin typeface="BentonSansComp-Regular"/>
                        </a:rPr>
                        <a:t>a.) Workshops</a:t>
                      </a:r>
                    </a:p>
                    <a:p>
                      <a:pPr algn="l"/>
                      <a:r>
                        <a:rPr lang="de-DE" sz="1400" b="0" i="0" u="none" strike="noStrike" baseline="0" dirty="0" smtClean="0">
                          <a:solidFill>
                            <a:srgbClr val="000000"/>
                          </a:solidFill>
                          <a:latin typeface="BentonSansComp-Regular"/>
                        </a:rPr>
                        <a:t>b.) Feedbackrunden</a:t>
                      </a:r>
                      <a:endParaRPr lang="de-DE" sz="1400" dirty="0"/>
                    </a:p>
                  </a:txBody>
                  <a:tcPr marL="162560" marR="162560" marT="81280" marB="81280">
                    <a:solidFill>
                      <a:srgbClr val="006FB4">
                        <a:alpha val="25098"/>
                      </a:srgbClr>
                    </a:solidFill>
                  </a:tcPr>
                </a:tc>
                <a:extLst>
                  <a:ext uri="{0D108BD9-81ED-4DB2-BD59-A6C34878D82A}">
                    <a16:rowId xmlns:a16="http://schemas.microsoft.com/office/drawing/2014/main" val="1770602069"/>
                  </a:ext>
                </a:extLst>
              </a:tr>
              <a:tr h="5882507">
                <a:tc>
                  <a:txBody>
                    <a:bodyPr/>
                    <a:lstStyle/>
                    <a:p>
                      <a:r>
                        <a:rPr lang="de-DE" sz="1800" b="1" i="0" u="none" strike="noStrike" kern="1200" baseline="0" dirty="0" smtClean="0">
                          <a:solidFill>
                            <a:schemeClr val="bg1"/>
                          </a:solidFill>
                          <a:latin typeface="+mn-lt"/>
                          <a:ea typeface="+mn-ea"/>
                          <a:cs typeface="+mn-cs"/>
                        </a:rPr>
                        <a:t>Meilensteine</a:t>
                      </a:r>
                    </a:p>
                    <a:p>
                      <a:r>
                        <a:rPr lang="de-DE" sz="1800" b="1" i="0" u="none" strike="noStrike" kern="1200" baseline="0" dirty="0" smtClean="0">
                          <a:solidFill>
                            <a:schemeClr val="bg1"/>
                          </a:solidFill>
                          <a:latin typeface="+mn-lt"/>
                          <a:ea typeface="+mn-ea"/>
                          <a:cs typeface="+mn-cs"/>
                        </a:rPr>
                        <a:t>und</a:t>
                      </a:r>
                    </a:p>
                    <a:p>
                      <a:r>
                        <a:rPr lang="de-DE" sz="1800" b="1" i="0" u="none" strike="noStrike" kern="1200" baseline="0" dirty="0" smtClean="0">
                          <a:solidFill>
                            <a:schemeClr val="bg1"/>
                          </a:solidFill>
                          <a:latin typeface="+mn-lt"/>
                          <a:ea typeface="+mn-ea"/>
                          <a:cs typeface="+mn-cs"/>
                        </a:rPr>
                        <a:t>Aufgaben</a:t>
                      </a:r>
                      <a:endParaRPr lang="de-DE" sz="1800" dirty="0">
                        <a:solidFill>
                          <a:schemeClr val="bg1"/>
                        </a:solidFill>
                      </a:endParaRPr>
                    </a:p>
                  </a:txBody>
                  <a:tcPr marL="162560" marR="162560" marT="81280" marB="81280">
                    <a:solidFill>
                      <a:srgbClr val="006FB4">
                        <a:alpha val="50196"/>
                      </a:srgbClr>
                    </a:solidFill>
                  </a:tcPr>
                </a:tc>
                <a:tc>
                  <a:txBody>
                    <a:bodyPr/>
                    <a:lstStyle/>
                    <a:p>
                      <a:pPr algn="l"/>
                      <a:r>
                        <a:rPr lang="de-DE" sz="1400" b="1" i="0" u="none" strike="noStrike" baseline="0" dirty="0" smtClean="0">
                          <a:solidFill>
                            <a:srgbClr val="1783B8"/>
                          </a:solidFill>
                          <a:latin typeface="BentonSansCond-Bold"/>
                        </a:rPr>
                        <a:t>1. Mit dem Anbieter der Vereinsverwaltungsdatenbank austauschen</a:t>
                      </a:r>
                    </a:p>
                    <a:p>
                      <a:pPr algn="l"/>
                      <a:r>
                        <a:rPr lang="de-DE" sz="1400" b="0" i="0" u="none" strike="noStrike" baseline="0" dirty="0" smtClean="0">
                          <a:solidFill>
                            <a:srgbClr val="000000"/>
                          </a:solidFill>
                          <a:latin typeface="BentonSansComp-Regular"/>
                        </a:rPr>
                        <a:t>a.) Was kann die aktuelle Software leisten?</a:t>
                      </a:r>
                    </a:p>
                    <a:p>
                      <a:pPr algn="l"/>
                      <a:r>
                        <a:rPr lang="de-DE" sz="1400" b="0" i="0" u="none" strike="noStrike" baseline="0" dirty="0" smtClean="0">
                          <a:solidFill>
                            <a:srgbClr val="000000"/>
                          </a:solidFill>
                          <a:latin typeface="BentonSansComp-Regular"/>
                        </a:rPr>
                        <a:t>b.) Wird die aktuelle Software zukünftig eine Online-Anmeldung ermöglichen?</a:t>
                      </a:r>
                    </a:p>
                    <a:p>
                      <a:pPr algn="l"/>
                      <a:r>
                        <a:rPr lang="de-DE" sz="1400" b="0" i="0" u="none" strike="noStrike" baseline="0" dirty="0" smtClean="0">
                          <a:solidFill>
                            <a:srgbClr val="000000"/>
                          </a:solidFill>
                          <a:latin typeface="BentonSansComp-Regular"/>
                        </a:rPr>
                        <a:t>c.) Bietet die Software eine Schnittstelle für externe Programme?</a:t>
                      </a:r>
                    </a:p>
                    <a:p>
                      <a:pPr algn="l"/>
                      <a:r>
                        <a:rPr lang="de-DE" sz="1400" b="1" i="0" u="none" strike="noStrike" baseline="0" dirty="0" smtClean="0">
                          <a:solidFill>
                            <a:srgbClr val="1783B8"/>
                          </a:solidFill>
                          <a:latin typeface="BentonSansCond-Bold"/>
                        </a:rPr>
                        <a:t>2. Interne Abstimmung</a:t>
                      </a:r>
                    </a:p>
                    <a:p>
                      <a:pPr algn="l"/>
                      <a:r>
                        <a:rPr lang="de-DE" sz="1400" b="0" i="0" u="none" strike="noStrike" baseline="0" dirty="0" smtClean="0">
                          <a:solidFill>
                            <a:srgbClr val="000000"/>
                          </a:solidFill>
                          <a:latin typeface="BentonSansComp-Regular"/>
                        </a:rPr>
                        <a:t>a.) Welche Funktionen benötigt das Portal?</a:t>
                      </a:r>
                    </a:p>
                    <a:p>
                      <a:pPr algn="l"/>
                      <a:r>
                        <a:rPr lang="de-DE" sz="1400" b="0" i="0" u="none" strike="noStrike" baseline="0" dirty="0" smtClean="0">
                          <a:solidFill>
                            <a:srgbClr val="000000"/>
                          </a:solidFill>
                          <a:latin typeface="BentonSansComp-Regular"/>
                        </a:rPr>
                        <a:t>b.) Möchten wir ein neues Vereinsdesign haben?</a:t>
                      </a:r>
                    </a:p>
                    <a:p>
                      <a:pPr algn="l"/>
                      <a:r>
                        <a:rPr lang="de-DE" sz="1400" b="1" i="0" u="none" strike="noStrike" baseline="0" dirty="0" smtClean="0">
                          <a:solidFill>
                            <a:srgbClr val="1783B8"/>
                          </a:solidFill>
                          <a:latin typeface="BentonSansCond-Bold"/>
                        </a:rPr>
                        <a:t>3. Allgemeine Anbietersuche</a:t>
                      </a:r>
                    </a:p>
                    <a:p>
                      <a:pPr algn="l"/>
                      <a:r>
                        <a:rPr lang="de-DE" sz="1400" b="0" i="0" u="none" strike="noStrike" baseline="0" dirty="0" smtClean="0">
                          <a:solidFill>
                            <a:srgbClr val="000000"/>
                          </a:solidFill>
                          <a:latin typeface="BentonSansComp-Regular"/>
                        </a:rPr>
                        <a:t>a.) Welche Anbieter gibt es auf dem Markt?</a:t>
                      </a:r>
                    </a:p>
                    <a:p>
                      <a:pPr algn="l"/>
                      <a:r>
                        <a:rPr lang="de-DE" sz="1400" b="0" i="0" u="none" strike="noStrike" baseline="0" dirty="0" smtClean="0">
                          <a:solidFill>
                            <a:srgbClr val="000000"/>
                          </a:solidFill>
                          <a:latin typeface="BentonSansComp-Regular"/>
                        </a:rPr>
                        <a:t>b.) Besteht die Möglichkeit zum Austausch mit anderen Sportvereinen?</a:t>
                      </a:r>
                    </a:p>
                    <a:p>
                      <a:pPr algn="l"/>
                      <a:r>
                        <a:rPr lang="de-DE" sz="1400" b="0" i="0" u="none" strike="noStrike" baseline="0" dirty="0" smtClean="0">
                          <a:solidFill>
                            <a:srgbClr val="000000"/>
                          </a:solidFill>
                          <a:latin typeface="BentonSansComp-Regular"/>
                        </a:rPr>
                        <a:t>c.) Gibt es Vereinsmitglieder, die die Maßnahme umsetzen könnten?</a:t>
                      </a:r>
                    </a:p>
                    <a:p>
                      <a:pPr algn="l"/>
                      <a:r>
                        <a:rPr lang="de-DE" sz="1400" b="0" i="0" u="none" strike="noStrike" baseline="0" dirty="0" smtClean="0">
                          <a:solidFill>
                            <a:srgbClr val="000000"/>
                          </a:solidFill>
                          <a:latin typeface="BentonSansComp-Regular"/>
                        </a:rPr>
                        <a:t>d.) Gibt es Partnerunternehmen, die die Maßnahme umsetzen könnten?</a:t>
                      </a:r>
                    </a:p>
                    <a:p>
                      <a:pPr algn="l"/>
                      <a:r>
                        <a:rPr lang="de-DE" sz="1400" b="1" i="0" u="none" strike="noStrike" baseline="0" dirty="0" smtClean="0">
                          <a:solidFill>
                            <a:srgbClr val="1783B8"/>
                          </a:solidFill>
                          <a:latin typeface="BentonSansCond-Bold"/>
                        </a:rPr>
                        <a:t>4. Angebote und Leistungsverzeichnisse von ausgewählten Anbietern einholen</a:t>
                      </a:r>
                    </a:p>
                    <a:p>
                      <a:pPr algn="l"/>
                      <a:r>
                        <a:rPr lang="de-DE" sz="1400" b="1" i="0" u="none" strike="noStrike" baseline="0" dirty="0" smtClean="0">
                          <a:solidFill>
                            <a:srgbClr val="1783B8"/>
                          </a:solidFill>
                          <a:latin typeface="BentonSansCond-Bold"/>
                        </a:rPr>
                        <a:t>5. Entscheidung treffen und Maßnahme umsetzen</a:t>
                      </a:r>
                    </a:p>
                    <a:p>
                      <a:pPr algn="l"/>
                      <a:r>
                        <a:rPr lang="de-DE" sz="1400" b="1" i="0" u="none" strike="noStrike" baseline="0" dirty="0" smtClean="0">
                          <a:solidFill>
                            <a:srgbClr val="1783B8"/>
                          </a:solidFill>
                          <a:latin typeface="BentonSansCond-Bold"/>
                        </a:rPr>
                        <a:t>6. Änderungswünsche für die Entwickler formulieren</a:t>
                      </a:r>
                    </a:p>
                    <a:p>
                      <a:pPr algn="l"/>
                      <a:r>
                        <a:rPr lang="de-DE" sz="1400" b="0" i="0" u="none" strike="noStrike" baseline="0" dirty="0" smtClean="0">
                          <a:solidFill>
                            <a:srgbClr val="000000"/>
                          </a:solidFill>
                          <a:latin typeface="BentonSansComp-Regular"/>
                        </a:rPr>
                        <a:t>a.) Interne Testphase</a:t>
                      </a:r>
                    </a:p>
                    <a:p>
                      <a:pPr algn="l"/>
                      <a:r>
                        <a:rPr lang="de-DE" sz="1400" b="0" i="0" u="none" strike="noStrike" baseline="0" dirty="0" smtClean="0">
                          <a:solidFill>
                            <a:srgbClr val="000000"/>
                          </a:solidFill>
                          <a:latin typeface="BentonSansComp-Regular"/>
                        </a:rPr>
                        <a:t>b.) Nach Testphase Nutzerfeedback einholen</a:t>
                      </a:r>
                    </a:p>
                    <a:p>
                      <a:pPr algn="l"/>
                      <a:r>
                        <a:rPr lang="de-DE" sz="1400" b="1" i="0" u="none" strike="noStrike" baseline="0" dirty="0" smtClean="0">
                          <a:solidFill>
                            <a:srgbClr val="1783B8"/>
                          </a:solidFill>
                          <a:latin typeface="BentonSansCond-Bold"/>
                        </a:rPr>
                        <a:t>7. Kontinuierliche Weiterentwicklung des Portals</a:t>
                      </a:r>
                    </a:p>
                    <a:p>
                      <a:pPr algn="l"/>
                      <a:r>
                        <a:rPr lang="de-DE" sz="1400" b="0" i="0" u="none" strike="noStrike" baseline="0" dirty="0" smtClean="0">
                          <a:solidFill>
                            <a:srgbClr val="000000"/>
                          </a:solidFill>
                          <a:latin typeface="BentonSansComp-Regular"/>
                        </a:rPr>
                        <a:t>a.) Welche Wünsche haben die Nutzer?</a:t>
                      </a:r>
                    </a:p>
                    <a:p>
                      <a:pPr algn="l"/>
                      <a:r>
                        <a:rPr lang="de-DE" sz="1400" b="0" i="0" u="none" strike="noStrike" baseline="0" dirty="0" smtClean="0">
                          <a:solidFill>
                            <a:srgbClr val="000000"/>
                          </a:solidFill>
                          <a:latin typeface="BentonSansComp-Regular"/>
                        </a:rPr>
                        <a:t>b.) An welchen Stellen gibt es noch Potenzial?</a:t>
                      </a:r>
                      <a:endParaRPr lang="de-DE" sz="1400" dirty="0"/>
                    </a:p>
                  </a:txBody>
                  <a:tcPr marL="162560" marR="162560" marT="81280" marB="81280">
                    <a:solidFill>
                      <a:srgbClr val="006FB4">
                        <a:alpha val="25098"/>
                      </a:srgbClr>
                    </a:solidFill>
                  </a:tcPr>
                </a:tc>
                <a:extLst>
                  <a:ext uri="{0D108BD9-81ED-4DB2-BD59-A6C34878D82A}">
                    <a16:rowId xmlns:a16="http://schemas.microsoft.com/office/drawing/2014/main" val="3090332304"/>
                  </a:ext>
                </a:extLst>
              </a:tr>
            </a:tbl>
          </a:graphicData>
        </a:graphic>
      </p:graphicFrame>
    </p:spTree>
    <p:extLst>
      <p:ext uri="{BB962C8B-B14F-4D97-AF65-F5344CB8AC3E}">
        <p14:creationId xmlns:p14="http://schemas.microsoft.com/office/powerpoint/2010/main" val="3682090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81611" y="649114"/>
            <a:ext cx="7296567" cy="762997"/>
          </a:xfrm>
        </p:spPr>
        <p:txBody>
          <a:bodyPr/>
          <a:lstStyle/>
          <a:p>
            <a:r>
              <a:rPr lang="de-DE" dirty="0">
                <a:latin typeface="+mn-lt"/>
              </a:rPr>
              <a:t>Arbeitspaket</a:t>
            </a:r>
            <a:endParaRPr lang="de-DE" dirty="0">
              <a:latin typeface="+mn-lt"/>
            </a:endParaRPr>
          </a:p>
        </p:txBody>
      </p:sp>
      <p:graphicFrame>
        <p:nvGraphicFramePr>
          <p:cNvPr id="4" name="Tabelle 3"/>
          <p:cNvGraphicFramePr>
            <a:graphicFrameLocks noGrp="1"/>
          </p:cNvGraphicFramePr>
          <p:nvPr>
            <p:extLst>
              <p:ext uri="{D42A27DB-BD31-4B8C-83A1-F6EECF244321}">
                <p14:modId xmlns:p14="http://schemas.microsoft.com/office/powerpoint/2010/main" val="359258332"/>
              </p:ext>
            </p:extLst>
          </p:nvPr>
        </p:nvGraphicFramePr>
        <p:xfrm>
          <a:off x="581611" y="1319514"/>
          <a:ext cx="7296567" cy="10586438"/>
        </p:xfrm>
        <a:graphic>
          <a:graphicData uri="http://schemas.openxmlformats.org/drawingml/2006/table">
            <a:tbl>
              <a:tblPr firstRow="1" bandRow="1">
                <a:tableStyleId>{5C22544A-7EE6-4342-B048-85BDC9FD1C3A}</a:tableStyleId>
              </a:tblPr>
              <a:tblGrid>
                <a:gridCol w="1582856">
                  <a:extLst>
                    <a:ext uri="{9D8B030D-6E8A-4147-A177-3AD203B41FA5}">
                      <a16:colId xmlns:a16="http://schemas.microsoft.com/office/drawing/2014/main" val="3700567478"/>
                    </a:ext>
                  </a:extLst>
                </a:gridCol>
                <a:gridCol w="5713711">
                  <a:extLst>
                    <a:ext uri="{9D8B030D-6E8A-4147-A177-3AD203B41FA5}">
                      <a16:colId xmlns:a16="http://schemas.microsoft.com/office/drawing/2014/main" val="3713232072"/>
                    </a:ext>
                  </a:extLst>
                </a:gridCol>
              </a:tblGrid>
              <a:tr h="420100">
                <a:tc gridSpan="2">
                  <a:txBody>
                    <a:bodyPr/>
                    <a:lstStyle/>
                    <a:p>
                      <a:r>
                        <a:rPr lang="de-DE" sz="2400" dirty="0" smtClean="0"/>
                        <a:t>Arbeitspaket:</a:t>
                      </a:r>
                      <a:r>
                        <a:rPr lang="de-DE" sz="2400" baseline="0" dirty="0" smtClean="0"/>
                        <a:t> Digitale Mitgliederverwaltung</a:t>
                      </a:r>
                      <a:endParaRPr lang="de-DE" sz="2400" dirty="0"/>
                    </a:p>
                  </a:txBody>
                  <a:tcPr marL="162560" marR="162560" marT="81280" marB="81280">
                    <a:solidFill>
                      <a:srgbClr val="006FB4"/>
                    </a:solidFill>
                  </a:tcPr>
                </a:tc>
                <a:tc hMerge="1">
                  <a:txBody>
                    <a:bodyPr/>
                    <a:lstStyle/>
                    <a:p>
                      <a:endParaRPr lang="de-DE" dirty="0"/>
                    </a:p>
                  </a:txBody>
                  <a:tcPr>
                    <a:solidFill>
                      <a:srgbClr val="006FB4"/>
                    </a:solidFill>
                  </a:tcPr>
                </a:tc>
                <a:extLst>
                  <a:ext uri="{0D108BD9-81ED-4DB2-BD59-A6C34878D82A}">
                    <a16:rowId xmlns:a16="http://schemas.microsoft.com/office/drawing/2014/main" val="4183104490"/>
                  </a:ext>
                </a:extLst>
              </a:tr>
              <a:tr h="947667">
                <a:tc>
                  <a:txBody>
                    <a:bodyPr/>
                    <a:lstStyle/>
                    <a:p>
                      <a:r>
                        <a:rPr lang="de-DE" sz="1400" b="1" i="0" u="none" strike="noStrike" kern="1200" baseline="0" dirty="0" smtClean="0">
                          <a:solidFill>
                            <a:schemeClr val="bg1"/>
                          </a:solidFill>
                          <a:latin typeface="+mn-lt"/>
                          <a:ea typeface="+mn-ea"/>
                          <a:cs typeface="+mn-cs"/>
                        </a:rPr>
                        <a:t>Verantwortliche:</a:t>
                      </a:r>
                      <a:endParaRPr lang="de-DE" sz="1400" dirty="0">
                        <a:solidFill>
                          <a:schemeClr val="bg1"/>
                        </a:solidFill>
                      </a:endParaRPr>
                    </a:p>
                  </a:txBody>
                  <a:tcPr marL="162560" marR="162560" marT="81280" marB="81280">
                    <a:solidFill>
                      <a:srgbClr val="006FB4">
                        <a:alpha val="50196"/>
                      </a:srgbClr>
                    </a:solidFill>
                  </a:tcPr>
                </a:tc>
                <a:tc>
                  <a:txBody>
                    <a:bodyPr/>
                    <a:lstStyle/>
                    <a:p>
                      <a:r>
                        <a:rPr lang="de-DE" sz="1800" b="1" i="0" u="none" strike="noStrike" kern="1200" baseline="0" dirty="0" smtClean="0">
                          <a:solidFill>
                            <a:schemeClr val="bg1"/>
                          </a:solidFill>
                          <a:latin typeface="+mn-lt"/>
                          <a:ea typeface="+mn-ea"/>
                          <a:cs typeface="+mn-cs"/>
                        </a:rPr>
                        <a:t>1. </a:t>
                      </a:r>
                    </a:p>
                    <a:p>
                      <a:r>
                        <a:rPr lang="de-DE" sz="1800" b="1" i="0" u="none" strike="noStrike" kern="1200" baseline="0" dirty="0" smtClean="0">
                          <a:solidFill>
                            <a:schemeClr val="bg1"/>
                          </a:solidFill>
                          <a:latin typeface="+mn-lt"/>
                          <a:ea typeface="+mn-ea"/>
                          <a:cs typeface="+mn-cs"/>
                        </a:rPr>
                        <a:t>2. </a:t>
                      </a:r>
                    </a:p>
                    <a:p>
                      <a:r>
                        <a:rPr lang="de-DE" sz="1800" b="1" i="0" u="none" strike="noStrike" kern="1200" baseline="0" dirty="0" smtClean="0">
                          <a:solidFill>
                            <a:schemeClr val="bg1"/>
                          </a:solidFill>
                          <a:latin typeface="+mn-lt"/>
                          <a:ea typeface="+mn-ea"/>
                          <a:cs typeface="+mn-cs"/>
                        </a:rPr>
                        <a:t>3. </a:t>
                      </a:r>
                      <a:endParaRPr lang="de-DE" sz="1800" dirty="0">
                        <a:solidFill>
                          <a:schemeClr val="bg1"/>
                        </a:solidFill>
                      </a:endParaRPr>
                    </a:p>
                  </a:txBody>
                  <a:tcPr marL="162560" marR="162560" marT="81280" marB="81280">
                    <a:solidFill>
                      <a:srgbClr val="006FB4">
                        <a:alpha val="50196"/>
                      </a:srgbClr>
                    </a:solidFill>
                  </a:tcPr>
                </a:tc>
                <a:extLst>
                  <a:ext uri="{0D108BD9-81ED-4DB2-BD59-A6C34878D82A}">
                    <a16:rowId xmlns:a16="http://schemas.microsoft.com/office/drawing/2014/main" val="2507170504"/>
                  </a:ext>
                </a:extLst>
              </a:tr>
              <a:tr h="1174887">
                <a:tc>
                  <a:txBody>
                    <a:bodyPr/>
                    <a:lstStyle/>
                    <a:p>
                      <a:r>
                        <a:rPr lang="de-DE" sz="1800" b="1" i="0" u="none" strike="noStrike" kern="1200" baseline="0" dirty="0" smtClean="0">
                          <a:solidFill>
                            <a:schemeClr val="bg1"/>
                          </a:solidFill>
                          <a:latin typeface="+mn-lt"/>
                          <a:ea typeface="+mn-ea"/>
                          <a:cs typeface="+mn-cs"/>
                        </a:rPr>
                        <a:t>Ziel</a:t>
                      </a:r>
                      <a:endParaRPr lang="de-DE" sz="1800" dirty="0">
                        <a:solidFill>
                          <a:schemeClr val="bg1"/>
                        </a:solidFill>
                      </a:endParaRPr>
                    </a:p>
                  </a:txBody>
                  <a:tcPr marL="162560" marR="162560" marT="81280" marB="81280">
                    <a:solidFill>
                      <a:srgbClr val="006FB4">
                        <a:alpha val="50196"/>
                      </a:srgbClr>
                    </a:solidFill>
                  </a:tcPr>
                </a:tc>
                <a:tc>
                  <a:txBody>
                    <a:bodyPr/>
                    <a:lstStyle/>
                    <a:p>
                      <a:pPr algn="l"/>
                      <a:endParaRPr lang="de-DE" sz="1400" dirty="0"/>
                    </a:p>
                  </a:txBody>
                  <a:tcPr marL="162560" marR="162560" marT="81280" marB="81280">
                    <a:solidFill>
                      <a:srgbClr val="006FB4">
                        <a:alpha val="25098"/>
                      </a:srgbClr>
                    </a:solidFill>
                  </a:tcPr>
                </a:tc>
                <a:extLst>
                  <a:ext uri="{0D108BD9-81ED-4DB2-BD59-A6C34878D82A}">
                    <a16:rowId xmlns:a16="http://schemas.microsoft.com/office/drawing/2014/main" val="1163270655"/>
                  </a:ext>
                </a:extLst>
              </a:tr>
              <a:tr h="2015204">
                <a:tc>
                  <a:txBody>
                    <a:bodyPr/>
                    <a:lstStyle/>
                    <a:p>
                      <a:r>
                        <a:rPr lang="de-DE" sz="1800" b="1" i="0" u="none" strike="noStrike" kern="1200" baseline="0" dirty="0" smtClean="0">
                          <a:solidFill>
                            <a:schemeClr val="bg1"/>
                          </a:solidFill>
                          <a:latin typeface="+mn-lt"/>
                          <a:ea typeface="+mn-ea"/>
                          <a:cs typeface="+mn-cs"/>
                        </a:rPr>
                        <a:t>Voraus-setzungen</a:t>
                      </a:r>
                      <a:endParaRPr lang="de-DE" sz="1800" dirty="0">
                        <a:solidFill>
                          <a:schemeClr val="bg1"/>
                        </a:solidFill>
                      </a:endParaRPr>
                    </a:p>
                  </a:txBody>
                  <a:tcPr marL="162560" marR="162560" marT="81280" marB="81280">
                    <a:solidFill>
                      <a:srgbClr val="006FB4">
                        <a:alpha val="50196"/>
                      </a:srgbClr>
                    </a:solidFill>
                  </a:tcPr>
                </a:tc>
                <a:tc>
                  <a:txBody>
                    <a:bodyPr/>
                    <a:lstStyle/>
                    <a:p>
                      <a:pPr algn="l"/>
                      <a:endParaRPr lang="de-DE" sz="1400" dirty="0"/>
                    </a:p>
                  </a:txBody>
                  <a:tcPr marL="162560" marR="162560" marT="81280" marB="81280">
                    <a:solidFill>
                      <a:srgbClr val="006FB4">
                        <a:alpha val="25098"/>
                      </a:srgbClr>
                    </a:solidFill>
                  </a:tcPr>
                </a:tc>
                <a:extLst>
                  <a:ext uri="{0D108BD9-81ED-4DB2-BD59-A6C34878D82A}">
                    <a16:rowId xmlns:a16="http://schemas.microsoft.com/office/drawing/2014/main" val="1770602069"/>
                  </a:ext>
                </a:extLst>
              </a:tr>
              <a:tr h="5882507">
                <a:tc>
                  <a:txBody>
                    <a:bodyPr/>
                    <a:lstStyle/>
                    <a:p>
                      <a:r>
                        <a:rPr lang="de-DE" sz="1800" b="1" i="0" u="none" strike="noStrike" kern="1200" baseline="0" dirty="0" smtClean="0">
                          <a:solidFill>
                            <a:schemeClr val="bg1"/>
                          </a:solidFill>
                          <a:latin typeface="+mn-lt"/>
                          <a:ea typeface="+mn-ea"/>
                          <a:cs typeface="+mn-cs"/>
                        </a:rPr>
                        <a:t>Meilensteine</a:t>
                      </a:r>
                    </a:p>
                    <a:p>
                      <a:r>
                        <a:rPr lang="de-DE" sz="1800" b="1" i="0" u="none" strike="noStrike" kern="1200" baseline="0" dirty="0" smtClean="0">
                          <a:solidFill>
                            <a:schemeClr val="bg1"/>
                          </a:solidFill>
                          <a:latin typeface="+mn-lt"/>
                          <a:ea typeface="+mn-ea"/>
                          <a:cs typeface="+mn-cs"/>
                        </a:rPr>
                        <a:t>und</a:t>
                      </a:r>
                    </a:p>
                    <a:p>
                      <a:r>
                        <a:rPr lang="de-DE" sz="1800" b="1" i="0" u="none" strike="noStrike" kern="1200" baseline="0" dirty="0" smtClean="0">
                          <a:solidFill>
                            <a:schemeClr val="bg1"/>
                          </a:solidFill>
                          <a:latin typeface="+mn-lt"/>
                          <a:ea typeface="+mn-ea"/>
                          <a:cs typeface="+mn-cs"/>
                        </a:rPr>
                        <a:t>Aufgaben</a:t>
                      </a:r>
                      <a:endParaRPr lang="de-DE" sz="1800" dirty="0">
                        <a:solidFill>
                          <a:schemeClr val="bg1"/>
                        </a:solidFill>
                      </a:endParaRPr>
                    </a:p>
                  </a:txBody>
                  <a:tcPr marL="162560" marR="162560" marT="81280" marB="81280">
                    <a:solidFill>
                      <a:srgbClr val="006FB4">
                        <a:alpha val="50196"/>
                      </a:srgbClr>
                    </a:solidFill>
                  </a:tcPr>
                </a:tc>
                <a:tc>
                  <a:txBody>
                    <a:bodyPr/>
                    <a:lstStyle/>
                    <a:p>
                      <a:pPr algn="l"/>
                      <a:endParaRPr lang="de-DE" sz="1400" dirty="0"/>
                    </a:p>
                  </a:txBody>
                  <a:tcPr marL="162560" marR="162560" marT="81280" marB="81280">
                    <a:solidFill>
                      <a:srgbClr val="006FB4">
                        <a:alpha val="25098"/>
                      </a:srgbClr>
                    </a:solidFill>
                  </a:tcPr>
                </a:tc>
                <a:extLst>
                  <a:ext uri="{0D108BD9-81ED-4DB2-BD59-A6C34878D82A}">
                    <a16:rowId xmlns:a16="http://schemas.microsoft.com/office/drawing/2014/main" val="3090332304"/>
                  </a:ext>
                </a:extLst>
              </a:tr>
            </a:tbl>
          </a:graphicData>
        </a:graphic>
      </p:graphicFrame>
    </p:spTree>
    <p:extLst>
      <p:ext uri="{BB962C8B-B14F-4D97-AF65-F5344CB8AC3E}">
        <p14:creationId xmlns:p14="http://schemas.microsoft.com/office/powerpoint/2010/main" val="250643816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274</Words>
  <Application>Microsoft Office PowerPoint</Application>
  <PresentationFormat>Benutzerdefiniert</PresentationFormat>
  <Paragraphs>52</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BentonSansComp-Regular</vt:lpstr>
      <vt:lpstr>BentonSansCond-Bold</vt:lpstr>
      <vt:lpstr>Calibri</vt:lpstr>
      <vt:lpstr>Calibri Light</vt:lpstr>
      <vt:lpstr>Office</vt:lpstr>
      <vt:lpstr>Arbeitspaket</vt:lpstr>
      <vt:lpstr>Arbeitspaket</vt:lpstr>
    </vt:vector>
  </TitlesOfParts>
  <Company>LandesSportBund Niedersachsen e.V.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Digitale Werkzeuge</dc:title>
  <dc:creator>Nordmeyer Sönke</dc:creator>
  <cp:lastModifiedBy>Nordmeyer Sönke</cp:lastModifiedBy>
  <cp:revision>6</cp:revision>
  <dcterms:created xsi:type="dcterms:W3CDTF">2022-04-08T20:12:52Z</dcterms:created>
  <dcterms:modified xsi:type="dcterms:W3CDTF">2022-04-20T13:29:38Z</dcterms:modified>
</cp:coreProperties>
</file>